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20" r:id="rId2"/>
  </p:sldMasterIdLst>
  <p:notesMasterIdLst>
    <p:notesMasterId r:id="rId12"/>
  </p:notesMasterIdLst>
  <p:sldIdLst>
    <p:sldId id="277" r:id="rId3"/>
    <p:sldId id="300" r:id="rId4"/>
    <p:sldId id="301" r:id="rId5"/>
    <p:sldId id="302" r:id="rId6"/>
    <p:sldId id="327" r:id="rId7"/>
    <p:sldId id="304" r:id="rId8"/>
    <p:sldId id="328" r:id="rId9"/>
    <p:sldId id="306" r:id="rId10"/>
    <p:sldId id="32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00"/>
    <a:srgbClr val="A50021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1362" y="78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313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0A8A8-D1BC-46C5-A2F9-50795CA6EB39}" type="datetimeFigureOut">
              <a:rPr lang="en-PH" smtClean="0"/>
              <a:t>8/25/2017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28D2B-21F5-4D59-B0FD-60C10D0B660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1370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72394-B534-4DF7-98FE-801428B3A3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57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F2D414-2542-4697-84D3-5E059AEAB2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15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79289-DDD0-4DE7-8FBC-A1ED0828B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88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35E6A-0771-4680-A521-AA282812C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350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96F1F-7AF9-4A28-9028-128B1E17A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578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72C27-E613-4486-9E66-5C763CAD1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127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7EC684-0322-4AD7-8353-0A52A230B2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904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3A51E-3709-4E4D-B4BE-B3D8583D9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540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A1354B-D6FF-4E12-A263-A23C316A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04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E1255-42A5-49FF-B438-89D52C0E5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9966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D0C6E-ECC6-4DEF-B5D3-E06AD15C5C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98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EFAF53-85F1-4FF0-AADE-400718ED0D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0451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DCB3B-7313-4EF1-8BB8-F43EFC6FC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096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B4A1F-7D3C-40C2-83F0-B9A21FF6FD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340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6A802-1D2A-4D6E-AC81-03F3148E2A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33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912B9-47CE-4399-AE93-61029B4EDE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20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29A36-05EE-4922-91AF-53E4F119B4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79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33A17-30B4-468E-AD60-AD2E0B3CF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93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4DDE50-71E3-48E0-A53F-62202240CF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10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1B5503-7EDF-4335-9F36-B48EB81108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1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9DFB9C-B2C8-47E7-99D0-44179B23E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859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B042E9-F139-4A8F-ABD3-C5F1CB3A7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93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8FA559-AC3A-4D28-908D-90773A8EF0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4" r:id="rId1"/>
    <p:sldLayoutId id="2147484195" r:id="rId2"/>
    <p:sldLayoutId id="2147484196" r:id="rId3"/>
    <p:sldLayoutId id="2147484197" r:id="rId4"/>
    <p:sldLayoutId id="2147484198" r:id="rId5"/>
    <p:sldLayoutId id="2147484199" r:id="rId6"/>
    <p:sldLayoutId id="2147484200" r:id="rId7"/>
    <p:sldLayoutId id="2147484201" r:id="rId8"/>
    <p:sldLayoutId id="2147484202" r:id="rId9"/>
    <p:sldLayoutId id="2147484203" r:id="rId10"/>
    <p:sldLayoutId id="21474842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CC755A6-CC7A-4135-A6C7-2D39C800FC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-228600" y="2057400"/>
            <a:ext cx="9144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en-US" altLang="zh-TW" sz="4400" b="1" dirty="0">
              <a:solidFill>
                <a:srgbClr val="333399"/>
              </a:solidFill>
              <a:latin typeface="+mj-lt"/>
              <a:ea typeface="新細明體" charset="0"/>
              <a:cs typeface="新細明體" charset="0"/>
            </a:endParaRPr>
          </a:p>
        </p:txBody>
      </p:sp>
      <p:sp>
        <p:nvSpPr>
          <p:cNvPr id="123907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594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6000" b="1" kern="10" dirty="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808080">
                      <a:alpha val="7499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歡喜救主做王</a:t>
            </a:r>
            <a:endParaRPr lang="en-PH" sz="6000" b="1" kern="10" dirty="0">
              <a:ln w="9525">
                <a:solidFill>
                  <a:srgbClr val="000000"/>
                </a:solidFill>
                <a:miter lim="800000"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808080">
                    <a:alpha val="7499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23908" name="WordArt 4"/>
          <p:cNvSpPr>
            <a:spLocks noChangeArrowheads="1" noChangeShapeType="1" noTextEdit="1"/>
          </p:cNvSpPr>
          <p:nvPr/>
        </p:nvSpPr>
        <p:spPr bwMode="auto">
          <a:xfrm>
            <a:off x="533400" y="3048000"/>
            <a:ext cx="7772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13"/>
              </a:avLst>
            </a:prstTxWarp>
          </a:bodyPr>
          <a:lstStyle/>
          <a:p>
            <a:pPr algn="ctr"/>
            <a:r>
              <a:rPr lang="en-PH" sz="4800" b="1" kern="10">
                <a:ln w="315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blurRad="50800" dist="40000" dir="5400000" algn="tl" rotWithShape="0">
                    <a:srgbClr val="808080">
                      <a:alpha val="32999"/>
                    </a:srgbClr>
                  </a:outerShdw>
                </a:effectLst>
                <a:latin typeface="+mj-lt"/>
                <a:ea typeface="+mj-lt"/>
                <a:cs typeface="+mj-lt"/>
              </a:rPr>
              <a:t>Rejoice, the Lord is King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0772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>
                <a:solidFill>
                  <a:srgbClr val="006600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467600" y="80645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>
                <a:solidFill>
                  <a:srgbClr val="0000CC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>
                <a:solidFill>
                  <a:srgbClr val="FF0000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123912" name="TextBox 1"/>
          <p:cNvSpPr txBox="1">
            <a:spLocks noChangeArrowheads="1"/>
          </p:cNvSpPr>
          <p:nvPr/>
        </p:nvSpPr>
        <p:spPr bwMode="auto">
          <a:xfrm>
            <a:off x="-76200" y="1476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90"/>
                </a:solidFill>
              </a:rPr>
              <a:t>#80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03225"/>
            <a:ext cx="9144000" cy="610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zh-TW" sz="4200" b="1" dirty="0">
                <a:solidFill>
                  <a:srgbClr val="333399"/>
                </a:solidFill>
                <a:ea typeface="DFKai-SB" panose="03000509000000000000" pitchFamily="65" charset="-120"/>
              </a:rPr>
              <a:t>  </a:t>
            </a:r>
            <a:r>
              <a:rPr lang="zh-TW" altLang="en-US" sz="4800" b="1" dirty="0">
                <a:ea typeface="DFKai-SB" panose="03000509000000000000" pitchFamily="65" charset="-120"/>
              </a:rPr>
              <a:t>歡喜救主做王，大家當來尊崇，</a:t>
            </a:r>
            <a:endParaRPr lang="en-US" altLang="zh-TW" sz="3200" dirty="0"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zh-TW" sz="3200" dirty="0">
                <a:solidFill>
                  <a:srgbClr val="333399"/>
                </a:solidFill>
                <a:cs typeface="Times New Roman" panose="02020603050405020304" pitchFamily="18" charset="0"/>
              </a:rPr>
              <a:t> 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hoa</a:t>
            </a:r>
            <a:r>
              <a:rPr lang="en-US" altLang="zh-TW" sz="3200" b="1" baseline="30000" dirty="0" err="1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-hi,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choe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Ong, tai-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tioh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chun-chong</a:t>
            </a:r>
            <a:r>
              <a:rPr lang="en-US" altLang="zh-TW" sz="3200" b="1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  <a:r>
              <a:rPr lang="en-US" altLang="zh-TW" sz="3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</a:t>
            </a:r>
            <a:endParaRPr lang="en-US" altLang="zh-TW" sz="3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1600" b="1" dirty="0" smtClean="0">
                <a:solidFill>
                  <a:srgbClr val="333399"/>
                </a:solidFill>
                <a:ea typeface="DFKai-SB" panose="03000509000000000000" pitchFamily="65" charset="-120"/>
              </a:rPr>
              <a:t>  </a:t>
            </a:r>
          </a:p>
          <a:p>
            <a:pPr algn="ctr" eaLnBrk="1" hangingPunct="1"/>
            <a:r>
              <a:rPr lang="zh-TW" altLang="en-US" sz="4800" b="1" dirty="0" smtClean="0">
                <a:ea typeface="DFKai-SB" panose="03000509000000000000" pitchFamily="65" charset="-120"/>
              </a:rPr>
              <a:t>人</a:t>
            </a:r>
            <a:r>
              <a:rPr lang="zh-TW" altLang="en-US" sz="4800" b="1" dirty="0">
                <a:ea typeface="DFKai-SB" panose="03000509000000000000" pitchFamily="65" charset="-120"/>
              </a:rPr>
              <a:t>人感恩吟詩，救主已經勝利</a:t>
            </a:r>
            <a:r>
              <a:rPr lang="zh-TW" altLang="en-US" sz="4400" b="1" dirty="0">
                <a:ea typeface="DFKai-SB" panose="03000509000000000000" pitchFamily="65" charset="-120"/>
              </a:rPr>
              <a:t>；</a:t>
            </a:r>
            <a:endParaRPr lang="zh-TW" altLang="en-US" sz="4400" dirty="0"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    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lang-lang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kam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-un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gim-si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i-keng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seng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-li;</a:t>
            </a:r>
            <a:endParaRPr lang="en-US" altLang="zh-TW" sz="3200" b="1" dirty="0">
              <a:solidFill>
                <a:srgbClr val="333399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  </a:t>
            </a:r>
          </a:p>
          <a:p>
            <a:pPr algn="ctr" eaLnBrk="1" hangingPunct="1"/>
            <a:endParaRPr lang="en-US" altLang="zh-TW" sz="3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Rejoice, the Lord is King; Your Lord and King adore!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Rejoice, give thanks and sing and triumph ever more.</a:t>
            </a:r>
          </a:p>
          <a:p>
            <a:pPr algn="ctr" eaLnBrk="1" hangingPunct="1">
              <a:lnSpc>
                <a:spcPct val="90000"/>
              </a:lnSpc>
            </a:pPr>
            <a:endParaRPr lang="en-US" altLang="zh-TW" sz="3200" b="1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</a:pPr>
            <a:endParaRPr lang="en-US" altLang="zh-TW" sz="3200" b="1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US" altLang="zh-TW" sz="3200" b="1" dirty="0">
                <a:solidFill>
                  <a:srgbClr val="333399"/>
                </a:solidFill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2296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96200" y="7620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8486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12750"/>
            <a:ext cx="9144000" cy="66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zh-TW" sz="4200" b="1" dirty="0">
                <a:solidFill>
                  <a:srgbClr val="333399"/>
                </a:solidFill>
                <a:ea typeface="DFKai-SB" panose="03000509000000000000" pitchFamily="65" charset="-120"/>
              </a:rPr>
              <a:t>           </a:t>
            </a:r>
            <a:r>
              <a:rPr lang="zh-TW" altLang="en-US" sz="4800" b="1" dirty="0">
                <a:ea typeface="DFKai-SB" panose="03000509000000000000" pitchFamily="65" charset="-120"/>
              </a:rPr>
              <a:t>滿心歡喜，出聲讚美，</a:t>
            </a:r>
            <a:endParaRPr lang="en-US" altLang="zh-TW" sz="4800" dirty="0"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4200" dirty="0">
                <a:solidFill>
                  <a:srgbClr val="333399"/>
                </a:solidFill>
                <a:ea typeface="DFKai-SB" panose="03000509000000000000" pitchFamily="65" charset="-120"/>
              </a:rPr>
              <a:t>          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moa</a:t>
            </a:r>
            <a:r>
              <a:rPr lang="en-US" altLang="zh-TW" sz="3600" b="1" baseline="30000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sim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hoa</a:t>
            </a:r>
            <a:r>
              <a:rPr lang="en-US" altLang="zh-TW" sz="3600" b="1" baseline="30000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-hi,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chhut-sia</a:t>
            </a:r>
            <a:r>
              <a:rPr lang="en-US" altLang="zh-TW" sz="3600" b="1" baseline="30000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o-lo</a:t>
            </a:r>
            <a:r>
              <a:rPr lang="en-US" altLang="zh-TW" sz="3600" b="1" dirty="0" smtClean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,</a:t>
            </a:r>
            <a:r>
              <a:rPr lang="en-US" altLang="zh-TW" sz="3600" b="1" dirty="0" smtClean="0">
                <a:solidFill>
                  <a:srgbClr val="333399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  </a:t>
            </a:r>
            <a:endParaRPr lang="en-US" altLang="zh-TW" sz="3600" b="1" dirty="0">
              <a:solidFill>
                <a:srgbClr val="333399"/>
              </a:solidFill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1600" b="1" dirty="0">
                <a:solidFill>
                  <a:srgbClr val="333399"/>
                </a:solidFill>
                <a:ea typeface="DFKai-SB" panose="03000509000000000000" pitchFamily="65" charset="-120"/>
              </a:rPr>
              <a:t>           </a:t>
            </a:r>
            <a:endParaRPr lang="en-US" altLang="zh-TW" sz="1600" b="1" dirty="0" smtClean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4800" b="1" dirty="0">
                <a:solidFill>
                  <a:srgbClr val="333399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4800" b="1" dirty="0" smtClean="0">
                <a:solidFill>
                  <a:srgbClr val="333399"/>
                </a:solidFill>
                <a:ea typeface="DFKai-SB" panose="03000509000000000000" pitchFamily="65" charset="-120"/>
              </a:rPr>
              <a:t>          </a:t>
            </a:r>
            <a:r>
              <a:rPr lang="zh-TW" altLang="en-US" sz="4800" b="1" dirty="0" smtClean="0">
                <a:ea typeface="DFKai-SB" panose="03000509000000000000" pitchFamily="65" charset="-120"/>
              </a:rPr>
              <a:t>快</a:t>
            </a:r>
            <a:r>
              <a:rPr lang="zh-TW" altLang="en-US" sz="4800" b="1" dirty="0">
                <a:ea typeface="DFKai-SB" panose="03000509000000000000" pitchFamily="65" charset="-120"/>
              </a:rPr>
              <a:t>樂吟詩榮耀歸祂。</a:t>
            </a:r>
            <a:endParaRPr lang="en-US" altLang="zh-TW" sz="4800" b="1" dirty="0"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3600" b="1" dirty="0">
                <a:solidFill>
                  <a:srgbClr val="008000"/>
                </a:solidFill>
                <a:cs typeface="Times New Roman" panose="02020603050405020304" pitchFamily="18" charset="0"/>
              </a:rPr>
              <a:t>             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khoai-lok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gim-si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eng-iau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6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kui</a:t>
            </a:r>
            <a:r>
              <a:rPr lang="en-US" altLang="zh-TW" sz="3600" b="1" dirty="0">
                <a:solidFill>
                  <a:srgbClr val="008000"/>
                </a:solidFill>
                <a:latin typeface="Arial Narrow" panose="020B0606020202030204" pitchFamily="34" charset="0"/>
              </a:rPr>
              <a:t> I. </a:t>
            </a:r>
          </a:p>
          <a:p>
            <a:pPr eaLnBrk="1" hangingPunct="1"/>
            <a:r>
              <a:rPr lang="en-US" altLang="zh-TW" sz="3600" b="1" dirty="0">
                <a:solidFill>
                  <a:srgbClr val="333399"/>
                </a:solidFill>
                <a:latin typeface="Arial Narrow" panose="020B0606020202030204" pitchFamily="34" charset="0"/>
              </a:rPr>
              <a:t>  </a:t>
            </a:r>
          </a:p>
          <a:p>
            <a:pPr algn="ctr" eaLnBrk="1" hangingPunct="1"/>
            <a:r>
              <a:rPr lang="en-US" altLang="zh-TW" sz="3600" b="1" dirty="0">
                <a:solidFill>
                  <a:srgbClr val="FF0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Lift up your heart; Lift up your voice!</a:t>
            </a:r>
          </a:p>
          <a:p>
            <a:pPr algn="ctr" eaLnBrk="1" hangingPunct="1"/>
            <a:r>
              <a:rPr lang="en-US" altLang="zh-TW" sz="3600" b="1" dirty="0">
                <a:solidFill>
                  <a:srgbClr val="FF0000"/>
                </a:solidFill>
                <a:latin typeface="Arial Narrow" panose="020B0606020202030204" pitchFamily="34" charset="0"/>
              </a:rPr>
              <a:t>Rejoice, again I say, rejoice!</a:t>
            </a:r>
          </a:p>
          <a:p>
            <a:pPr eaLnBrk="1" hangingPunct="1"/>
            <a:endParaRPr lang="en-US" altLang="zh-TW" sz="36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ts val="1200"/>
              </a:lnSpc>
            </a:pPr>
            <a:endParaRPr lang="en-US" altLang="zh-TW" sz="3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4800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333399"/>
              </a:solidFill>
              <a:ea typeface="PMingLiU" panose="02020500000000000000" pitchFamily="18" charset="-12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0772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>
                <a:solidFill>
                  <a:srgbClr val="006600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>
                <a:solidFill>
                  <a:srgbClr val="FF0000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46075" y="187325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6600" dirty="0">
                <a:solidFill>
                  <a:srgbClr val="0000CC"/>
                </a:solidFill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lang="zh-TW" altLang="en-US" sz="6600" dirty="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04813"/>
            <a:ext cx="9144000" cy="61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zh-TW" sz="4200" b="1" dirty="0">
                <a:solidFill>
                  <a:srgbClr val="333399"/>
                </a:solidFill>
                <a:ea typeface="DFKai-SB" panose="03000509000000000000" pitchFamily="65" charset="-120"/>
              </a:rPr>
              <a:t>   </a:t>
            </a:r>
            <a:r>
              <a:rPr lang="zh-TW" altLang="en-US" sz="4800" b="1" dirty="0">
                <a:ea typeface="DFKai-SB" panose="03000509000000000000" pitchFamily="65" charset="-120"/>
              </a:rPr>
              <a:t>真理仁愛的主，在天掌管萬有，</a:t>
            </a:r>
          </a:p>
          <a:p>
            <a:pPr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        chin-li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jin-ai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e Chu,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ti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-thi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chiang-koan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ban-u,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zh-TW" sz="1600" b="1" dirty="0">
                <a:solidFill>
                  <a:srgbClr val="333399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   </a:t>
            </a:r>
            <a:endParaRPr lang="en-US" altLang="zh-TW" sz="1600" b="1" dirty="0" smtClean="0">
              <a:solidFill>
                <a:srgbClr val="333399"/>
              </a:solidFill>
              <a:latin typeface="Arial Narrow" panose="020B0606020202030204" pitchFamily="34" charset="0"/>
              <a:ea typeface="PMingLiU" panose="02020500000000000000" pitchFamily="18" charset="-12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zh-TW" sz="3200" b="1" dirty="0">
                <a:solidFill>
                  <a:srgbClr val="333399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3200" b="1" dirty="0" smtClean="0">
                <a:solidFill>
                  <a:srgbClr val="333399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  </a:t>
            </a:r>
            <a:r>
              <a:rPr lang="zh-TW" altLang="en-US" sz="4800" b="1" dirty="0" smtClean="0">
                <a:ea typeface="DFKai-SB" panose="03000509000000000000" pitchFamily="65" charset="-120"/>
              </a:rPr>
              <a:t>洗</a:t>
            </a:r>
            <a:r>
              <a:rPr lang="zh-TW" altLang="en-US" sz="4800" b="1" dirty="0">
                <a:ea typeface="DFKai-SB" panose="03000509000000000000" pitchFamily="65" charset="-120"/>
              </a:rPr>
              <a:t>咱罪惡清潔，今坐榮光座位；</a:t>
            </a:r>
            <a:endParaRPr lang="en-US" altLang="zh-TW" sz="4800" b="1" dirty="0"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  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soe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choe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-ok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chheng-khi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ta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eng-kng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cho-ui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;</a:t>
            </a:r>
          </a:p>
          <a:p>
            <a:pPr eaLnBrk="1" hangingPunct="1"/>
            <a:endParaRPr lang="en-US" altLang="zh-TW" sz="3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Jesus, the Savior reigns,  the God of truth and love.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When He had purged our stains, He took His seat above. </a:t>
            </a:r>
          </a:p>
          <a:p>
            <a:pPr eaLnBrk="1" hangingPunct="1"/>
            <a:endParaRPr lang="en-US" altLang="zh-TW" sz="3200" dirty="0">
              <a:solidFill>
                <a:srgbClr val="008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zh-TW" altLang="en-US" sz="4800" b="1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eaLnBrk="1" hangingPunct="1"/>
            <a:endParaRPr lang="en-US" altLang="zh-TW" sz="3200" b="1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2296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96200" y="7620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8486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126982" name="TextBox 5"/>
          <p:cNvSpPr txBox="1">
            <a:spLocks noChangeArrowheads="1"/>
          </p:cNvSpPr>
          <p:nvPr/>
        </p:nvSpPr>
        <p:spPr bwMode="auto">
          <a:xfrm>
            <a:off x="-152400" y="714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90"/>
                </a:solidFill>
              </a:rPr>
              <a:t>  v.2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12750"/>
            <a:ext cx="9144000" cy="66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滿心歡喜，出聲讚美，</a:t>
            </a: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moa</a:t>
            </a:r>
            <a:r>
              <a:rPr kumimoji="0" lang="en-US" altLang="zh-TW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sim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hoa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-hi,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chhut-sia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o-lo</a:t>
            </a:r>
            <a:r>
              <a:rPr kumimoji="0" lang="en-US" altLang="zh-TW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     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</a:rPr>
              <a:t>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快樂吟詩榮耀歸祂。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            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khoai-lok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gim-si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eng-iau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kui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I.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Lift up your heart; Lift up your voice!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Rejoice, again I say, rejoice!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0772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46075" y="187325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8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25450"/>
            <a:ext cx="91440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zh-TW" sz="4200" b="1" dirty="0">
                <a:solidFill>
                  <a:srgbClr val="333399"/>
                </a:solidFill>
                <a:ea typeface="DFKai-SB" panose="03000509000000000000" pitchFamily="65" charset="-120"/>
              </a:rPr>
              <a:t>   </a:t>
            </a:r>
            <a:r>
              <a:rPr lang="zh-TW" altLang="en-US" sz="4800" b="1" dirty="0">
                <a:ea typeface="DFKai-SB" panose="03000509000000000000" pitchFamily="65" charset="-120"/>
              </a:rPr>
              <a:t>祂坐上帝右旁，直到對敵歸誠，</a:t>
            </a:r>
            <a:endParaRPr lang="en-US" altLang="zh-TW" sz="32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32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solidFill>
                  <a:srgbClr val="333399"/>
                </a:solidFill>
                <a:latin typeface="Arial Narrow" panose="020B0606020202030204" pitchFamily="34" charset="0"/>
              </a:rPr>
              <a:t>    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I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Siong-te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chia</a:t>
            </a:r>
            <a:r>
              <a:rPr lang="en-US" altLang="zh-TW" sz="3200" b="1" baseline="30000" dirty="0" err="1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-peng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tit-kau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tui-tek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kui-seng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</a:p>
          <a:p>
            <a:pPr eaLnBrk="1" hangingPunct="1"/>
            <a:endParaRPr lang="en-PH" altLang="zh-TW" sz="1600" b="1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algn="ctr" eaLnBrk="1" hangingPunct="1"/>
            <a:r>
              <a:rPr lang="zh-TW" altLang="en-US" sz="4800" b="1" dirty="0">
                <a:ea typeface="DFKai-SB" panose="03000509000000000000" pitchFamily="65" charset="-120"/>
              </a:rPr>
              <a:t>順服救主命令，跪落在主腳前；</a:t>
            </a:r>
            <a:endParaRPr lang="en-US" altLang="zh-TW" sz="4800" b="1" dirty="0"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 sun-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hok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beng-leng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kui-loh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kha-cheng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;</a:t>
            </a:r>
          </a:p>
          <a:p>
            <a:pPr eaLnBrk="1" hangingPunct="1"/>
            <a:r>
              <a:rPr lang="en-US" altLang="zh-TW" sz="3200" b="1" dirty="0">
                <a:solidFill>
                  <a:srgbClr val="333399"/>
                </a:solidFill>
                <a:latin typeface="Arial Narrow" panose="020B0606020202030204" pitchFamily="34" charset="0"/>
              </a:rPr>
              <a:t>    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He sits at God’s right hand, till all His foes submit,</a:t>
            </a:r>
            <a:r>
              <a:rPr lang="en-US" altLang="zh-TW" sz="3200" b="1" dirty="0">
                <a:solidFill>
                  <a:srgbClr val="333399"/>
                </a:solidFill>
                <a:latin typeface="Arial Narrow" panose="020B0606020202030204" pitchFamily="34" charset="0"/>
              </a:rPr>
              <a:t> 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And bow to His command, And fall beneath His feet.</a:t>
            </a:r>
          </a:p>
          <a:p>
            <a:pPr eaLnBrk="1" hangingPunct="1"/>
            <a:endParaRPr lang="en-US" altLang="zh-TW" sz="32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zh-TW" altLang="en-US" sz="4800" b="1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eaLnBrk="1" hangingPunct="1"/>
            <a:endParaRPr lang="en-US" altLang="zh-TW" sz="3200" b="1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2296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96200" y="7620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8486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129030" name="TextBox 5"/>
          <p:cNvSpPr txBox="1">
            <a:spLocks noChangeArrowheads="1"/>
          </p:cNvSpPr>
          <p:nvPr/>
        </p:nvSpPr>
        <p:spPr bwMode="auto">
          <a:xfrm>
            <a:off x="-152400" y="714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90"/>
                </a:solidFill>
              </a:rPr>
              <a:t>  v.3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12750"/>
            <a:ext cx="9144000" cy="66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滿心歡喜，出聲讚美，</a:t>
            </a: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moa</a:t>
            </a:r>
            <a:r>
              <a:rPr kumimoji="0" lang="en-US" altLang="zh-TW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sim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hoa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-hi,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chhut-sia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o-lo</a:t>
            </a:r>
            <a:r>
              <a:rPr kumimoji="0" lang="en-US" altLang="zh-TW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,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 </a:t>
            </a:r>
            <a:endParaRPr kumimoji="0" lang="en-US" altLang="zh-TW" sz="1600" b="1" i="0" u="none" strike="noStrike" kern="120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800" b="1" dirty="0">
                <a:solidFill>
                  <a:srgbClr val="333399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4800" b="1" dirty="0" smtClean="0">
                <a:solidFill>
                  <a:srgbClr val="333399"/>
                </a:solidFill>
                <a:ea typeface="DFKai-SB" panose="03000509000000000000" pitchFamily="65" charset="-120"/>
              </a:rPr>
              <a:t>         </a:t>
            </a:r>
            <a:r>
              <a:rPr kumimoji="0" lang="zh-TW" alt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快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樂吟詩榮耀歸祂。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            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khoai-lok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gim-si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eng-iau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kui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I.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Lift up your heart; Lift up your voice!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Rejoice, again I say, rejoice!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0772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46075" y="187325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18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04813"/>
            <a:ext cx="9144000" cy="599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zh-TW" sz="4200" b="1" dirty="0">
                <a:solidFill>
                  <a:srgbClr val="333399"/>
                </a:solidFill>
                <a:ea typeface="DFKai-SB" panose="03000509000000000000" pitchFamily="65" charset="-120"/>
              </a:rPr>
              <a:t>   </a:t>
            </a:r>
            <a:r>
              <a:rPr lang="zh-TW" altLang="en-US" sz="4800" b="1" dirty="0">
                <a:ea typeface="DFKai-SB" panose="03000509000000000000" pitchFamily="65" charset="-120"/>
              </a:rPr>
              <a:t>大家歡喜盼望，主來審判眾人，</a:t>
            </a:r>
          </a:p>
          <a:p>
            <a:pPr eaLnBrk="1" hangingPunct="1">
              <a:lnSpc>
                <a:spcPts val="3838"/>
              </a:lnSpc>
            </a:pPr>
            <a:r>
              <a:rPr lang="en-US" altLang="zh-TW" sz="3200" dirty="0">
                <a:solidFill>
                  <a:srgbClr val="333399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tai-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ke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hoa</a:t>
            </a:r>
            <a:r>
              <a:rPr lang="en-US" altLang="zh-TW" sz="3200" b="1" baseline="30000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-hi ng-bang, 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lai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sim-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phoa</a:t>
            </a:r>
            <a:r>
              <a:rPr lang="en-US" altLang="zh-TW" sz="3200" b="1" baseline="30000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cheng-lang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,</a:t>
            </a:r>
          </a:p>
          <a:p>
            <a:pPr eaLnBrk="1" hangingPunct="1"/>
            <a:endParaRPr lang="en-PH" altLang="zh-TW" sz="1600" b="1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algn="ctr" eaLnBrk="1" hangingPunct="1"/>
            <a:r>
              <a:rPr lang="zh-TW" altLang="en-US" sz="4800" b="1" dirty="0" smtClean="0">
                <a:solidFill>
                  <a:srgbClr val="333399"/>
                </a:solidFill>
                <a:ea typeface="DFKai-SB" panose="03000509000000000000" pitchFamily="65" charset="-120"/>
              </a:rPr>
              <a:t>  </a:t>
            </a:r>
            <a:r>
              <a:rPr lang="zh-TW" altLang="en-US" sz="4800" b="1" dirty="0" smtClean="0">
                <a:ea typeface="DFKai-SB" panose="03000509000000000000" pitchFamily="65" charset="-120"/>
              </a:rPr>
              <a:t>也</a:t>
            </a:r>
            <a:r>
              <a:rPr lang="zh-TW" altLang="en-US" sz="4800" b="1" dirty="0">
                <a:ea typeface="DFKai-SB" panose="03000509000000000000" pitchFamily="65" charset="-120"/>
              </a:rPr>
              <a:t>要導祂百姓，在天祖家相見；</a:t>
            </a:r>
            <a:endParaRPr lang="en-US" altLang="zh-TW" sz="4800" b="1" dirty="0">
              <a:ea typeface="DFKai-SB" panose="03000509000000000000" pitchFamily="65" charset="-120"/>
            </a:endParaRPr>
          </a:p>
          <a:p>
            <a:pPr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       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ia-beh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chhoa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I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peh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-si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thi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cho-ke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sa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-ki</a:t>
            </a:r>
            <a:r>
              <a:rPr lang="en-US" altLang="zh-TW" sz="3200" b="1" baseline="30000" dirty="0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;</a:t>
            </a:r>
          </a:p>
          <a:p>
            <a:pPr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     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  <a:ea typeface="PMingLiU" panose="02020500000000000000" pitchFamily="18" charset="-120"/>
              </a:rPr>
              <a:t>Rejoice in glorious hope! Jesus the Judge shall come,</a:t>
            </a:r>
          </a:p>
          <a:p>
            <a:pPr algn="ctr" eaLnBrk="1" hangingPunct="1"/>
            <a:r>
              <a:rPr lang="en-US" altLang="zh-TW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And take His servants up to their eternal home.</a:t>
            </a:r>
          </a:p>
          <a:p>
            <a:pPr eaLnBrk="1" hangingPunct="1"/>
            <a:endParaRPr lang="en-US" altLang="zh-TW" sz="3200" dirty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zh-TW" altLang="en-US" sz="4800" b="1" dirty="0">
              <a:solidFill>
                <a:srgbClr val="333399"/>
              </a:solidFill>
              <a:ea typeface="DFKai-SB" panose="03000509000000000000" pitchFamily="65" charset="-120"/>
            </a:endParaRPr>
          </a:p>
          <a:p>
            <a:pPr eaLnBrk="1" hangingPunct="1"/>
            <a:endParaRPr lang="en-US" altLang="zh-TW" sz="3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2296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66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96200" y="7620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0000CC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8486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zh-TW" altLang="en-US" sz="6600" dirty="0">
              <a:solidFill>
                <a:srgbClr val="FF0000"/>
              </a:solidFill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131078" name="TextBox 5"/>
          <p:cNvSpPr txBox="1">
            <a:spLocks noChangeArrowheads="1"/>
          </p:cNvSpPr>
          <p:nvPr/>
        </p:nvSpPr>
        <p:spPr bwMode="auto">
          <a:xfrm>
            <a:off x="-152400" y="714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90"/>
                </a:solidFill>
              </a:rPr>
              <a:t>  v.4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12750"/>
            <a:ext cx="9144000" cy="66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滿心歡喜，出聲讚美，</a:t>
            </a: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         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moa</a:t>
            </a:r>
            <a:r>
              <a:rPr kumimoji="0" lang="en-US" altLang="zh-TW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sim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hoa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-hi,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chhut-sia</a:t>
            </a:r>
            <a:r>
              <a:rPr kumimoji="0" lang="en-US" altLang="zh-TW" sz="36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n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 o-lo</a:t>
            </a:r>
            <a:r>
              <a:rPr kumimoji="0" lang="en-US" altLang="zh-TW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快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+mn-cs"/>
              </a:rPr>
              <a:t>樂吟詩榮耀歸祂。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            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khoai-lok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gim-si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eng-iau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zh-TW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kui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I.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PMingLiU" panose="02020500000000000000" pitchFamily="18" charset="-120"/>
                <a:cs typeface="+mn-cs"/>
              </a:rPr>
              <a:t>Lift up your heart; Lift up your voice!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Rejoice, again I say, rejoice!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077200" y="457200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0" y="0"/>
            <a:ext cx="1066800" cy="1098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46075" y="187325"/>
            <a:ext cx="1066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ahoma" charset="0"/>
                <a:ea typeface="新細明體" charset="0"/>
                <a:cs typeface="新細明體" charset="0"/>
                <a:sym typeface="Webdings" charset="0"/>
              </a:rPr>
              <a:t></a:t>
            </a:r>
            <a:endParaRPr kumimoji="0" lang="zh-TW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ahoma" charset="0"/>
              <a:ea typeface="新細明體" charset="0"/>
              <a:cs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1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560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DFKai-SB</vt:lpstr>
      <vt:lpstr>ＭＳ Ｐゴシック</vt:lpstr>
      <vt:lpstr>ＭＳ Ｐゴシック</vt:lpstr>
      <vt:lpstr>新細明體</vt:lpstr>
      <vt:lpstr>新細明體</vt:lpstr>
      <vt:lpstr>Arial Narrow</vt:lpstr>
      <vt:lpstr>Calibri</vt:lpstr>
      <vt:lpstr>Tahoma</vt:lpstr>
      <vt:lpstr>Times New Roman</vt:lpstr>
      <vt:lpstr>Webdings</vt:lpstr>
      <vt:lpstr>Default Design</vt:lpstr>
      <vt:lpstr>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</dc:creator>
  <cp:lastModifiedBy>ggctech</cp:lastModifiedBy>
  <cp:revision>36</cp:revision>
  <dcterms:created xsi:type="dcterms:W3CDTF">2005-09-23T03:21:01Z</dcterms:created>
  <dcterms:modified xsi:type="dcterms:W3CDTF">2017-08-25T08:51:07Z</dcterms:modified>
</cp:coreProperties>
</file>